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9388abc7e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9388abc7e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9388abc7e3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9388abc7e3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9388abc7e3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9388abc7e3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9388abc7e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9388abc7e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9388abc7e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9388abc7e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9388abc7e3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9388abc7e3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388abc7e3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9388abc7e3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2339700" y="96825"/>
            <a:ext cx="6804300" cy="12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for Internet of Things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104550" y="2265225"/>
            <a:ext cx="6319800" cy="9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Object </a:t>
            </a:r>
            <a:r>
              <a:rPr lang="en" sz="2700"/>
              <a:t>tracking</a:t>
            </a:r>
            <a:r>
              <a:rPr lang="en" sz="2700"/>
              <a:t> and IoT Grocery Sync</a:t>
            </a:r>
            <a:endParaRPr sz="2700"/>
          </a:p>
        </p:txBody>
      </p:sp>
      <p:sp>
        <p:nvSpPr>
          <p:cNvPr id="136" name="Google Shape;136;p13"/>
          <p:cNvSpPr txBox="1"/>
          <p:nvPr/>
        </p:nvSpPr>
        <p:spPr>
          <a:xfrm>
            <a:off x="5307425" y="3692875"/>
            <a:ext cx="3655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Alyana Nelson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Ramprakash Sridharan</a:t>
            </a:r>
            <a:endParaRPr sz="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ask/Problem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101350" y="1307850"/>
            <a:ext cx="7702800" cy="16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700"/>
              <a:t>A</a:t>
            </a:r>
            <a:r>
              <a:rPr lang="en" sz="1600"/>
              <a:t> </a:t>
            </a:r>
            <a:r>
              <a:rPr lang="en" sz="1700"/>
              <a:t>kitchen-based system that allows you to effortlessly add items to your grocery list. </a:t>
            </a:r>
            <a:endParaRPr sz="17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700"/>
              <a:t>Simply show the food product to the camera, and it will automatically update your 'grocery cart'.  such as an Apples, water, yogurt,  cereal, oil, etc.</a:t>
            </a:r>
            <a:endParaRPr sz="1700"/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7300" y="2732150"/>
            <a:ext cx="3499075" cy="221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378225" y="4975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omponents of the system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75100" y="15364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246"/>
              <a:t>Hardware </a:t>
            </a:r>
            <a:r>
              <a:rPr lang="en" sz="6246"/>
              <a:t>Components</a:t>
            </a:r>
            <a:r>
              <a:rPr lang="en" sz="6246"/>
              <a:t>:</a:t>
            </a:r>
            <a:endParaRPr sz="6246"/>
          </a:p>
          <a:p>
            <a:pPr indent="-32776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6246"/>
              <a:t>Rasberry Pi</a:t>
            </a:r>
            <a:endParaRPr sz="6246"/>
          </a:p>
          <a:p>
            <a:pPr indent="-3277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246"/>
              <a:t>Webcam</a:t>
            </a:r>
            <a:endParaRPr sz="6246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6246"/>
              <a:t>Software </a:t>
            </a:r>
            <a:r>
              <a:rPr lang="en" sz="6246"/>
              <a:t>Components</a:t>
            </a:r>
            <a:r>
              <a:rPr lang="en" sz="6246"/>
              <a:t>: </a:t>
            </a:r>
            <a:endParaRPr sz="6246"/>
          </a:p>
          <a:p>
            <a:pPr indent="-32776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6246"/>
              <a:t>Yolov5 - Deep learning model for object tracking and classification.</a:t>
            </a:r>
            <a:endParaRPr sz="6246"/>
          </a:p>
          <a:p>
            <a:pPr indent="-3277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246"/>
              <a:t>Node server.</a:t>
            </a:r>
            <a:endParaRPr sz="6246"/>
          </a:p>
          <a:p>
            <a:pPr indent="-3277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246"/>
              <a:t>Webpage to </a:t>
            </a:r>
            <a:r>
              <a:rPr lang="en" sz="6246"/>
              <a:t>track the grocery list .</a:t>
            </a:r>
            <a:endParaRPr sz="6246"/>
          </a:p>
          <a:p>
            <a:pPr indent="-3277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246"/>
              <a:t>Api to show product reviews and stocks.</a:t>
            </a:r>
            <a:endParaRPr sz="6246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1724" y="3410425"/>
            <a:ext cx="2183275" cy="155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1737" y="1536412"/>
            <a:ext cx="2311406" cy="164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Interactions</a:t>
            </a:r>
            <a:endParaRPr/>
          </a:p>
        </p:txBody>
      </p:sp>
      <p:pic>
        <p:nvPicPr>
          <p:cNvPr id="157" name="Google Shape;157;p16"/>
          <p:cNvPicPr preferRelativeResize="0"/>
          <p:nvPr/>
        </p:nvPicPr>
        <p:blipFill rotWithShape="1">
          <a:blip r:embed="rId3">
            <a:alphaModFix/>
          </a:blip>
          <a:srcRect b="20367" l="0" r="0" t="21035"/>
          <a:stretch/>
        </p:blipFill>
        <p:spPr>
          <a:xfrm>
            <a:off x="162325" y="1595350"/>
            <a:ext cx="8819352" cy="290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Tradeoffs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544325" y="1567550"/>
            <a:ext cx="7792200" cy="31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Can detect only a predefined set of objects that are trained into the Deep learning model.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Walmart does not offer an api to add stuff to the shopping cart 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However there are </a:t>
            </a:r>
            <a:r>
              <a:rPr lang="en" sz="1600"/>
              <a:t>python api available to scrape the product data like reviews, stocks etc which can be displayed on the webpage.</a:t>
            </a:r>
            <a:endParaRPr sz="1600"/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493" y="3206950"/>
            <a:ext cx="2476682" cy="174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499" y="3206950"/>
            <a:ext cx="3007351" cy="174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 </a:t>
            </a:r>
            <a:endParaRPr/>
          </a:p>
        </p:txBody>
      </p:sp>
      <p:sp>
        <p:nvSpPr>
          <p:cNvPr id="171" name="Google Shape;171;p18"/>
          <p:cNvSpPr txBox="1"/>
          <p:nvPr>
            <p:ph idx="1" type="body"/>
          </p:nvPr>
        </p:nvSpPr>
        <p:spPr>
          <a:xfrm>
            <a:off x="224975" y="16676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-34574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354"/>
              <a:t>Python </a:t>
            </a:r>
            <a:endParaRPr sz="3354"/>
          </a:p>
          <a:p>
            <a:pPr indent="-34574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354"/>
              <a:t>Pytorch</a:t>
            </a:r>
            <a:endParaRPr sz="3354"/>
          </a:p>
          <a:p>
            <a:pPr indent="-34574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354"/>
              <a:t>Node js</a:t>
            </a:r>
            <a:endParaRPr sz="3354"/>
          </a:p>
          <a:p>
            <a:pPr indent="-34574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354"/>
              <a:t>Javascript, </a:t>
            </a:r>
            <a:r>
              <a:rPr lang="en" sz="3354"/>
              <a:t>HTML, CSS</a:t>
            </a:r>
            <a:endParaRPr sz="3354"/>
          </a:p>
          <a:p>
            <a:pPr indent="-34574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354"/>
              <a:t>API - (WApy or Python-Walmart)</a:t>
            </a:r>
            <a:endParaRPr sz="3354"/>
          </a:p>
          <a:p>
            <a:pPr indent="-34574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3354"/>
              <a:t>MongoDB</a:t>
            </a:r>
            <a:endParaRPr sz="3354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4363" y="115475"/>
            <a:ext cx="1625174" cy="135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3398" y="269212"/>
            <a:ext cx="2975875" cy="105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8050" y="1667598"/>
            <a:ext cx="2350136" cy="135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46020" y="3219725"/>
            <a:ext cx="2842066" cy="157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60425" y="3219725"/>
            <a:ext cx="1677260" cy="165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82" name="Google Shape;182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Optimizing the Deep learning model.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Avoid accidental detection of the object.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Finding the right product from a list of similar </a:t>
            </a:r>
            <a:r>
              <a:rPr lang="en" sz="1600"/>
              <a:t>products</a:t>
            </a:r>
            <a:r>
              <a:rPr lang="en" sz="1600"/>
              <a:t> with some criteria.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188" name="Google Shape;188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0"/>
          <p:cNvPicPr preferRelativeResize="0"/>
          <p:nvPr/>
        </p:nvPicPr>
        <p:blipFill rotWithShape="1">
          <a:blip r:embed="rId3">
            <a:alphaModFix/>
          </a:blip>
          <a:srcRect b="0" l="0" r="0" t="14185"/>
          <a:stretch/>
        </p:blipFill>
        <p:spPr>
          <a:xfrm>
            <a:off x="3368500" y="113425"/>
            <a:ext cx="2291700" cy="491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